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Ubuntu Medium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20" Type="http://schemas.openxmlformats.org/officeDocument/2006/relationships/slide" Target="slides/slide15.xml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Medium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UbuntuMedium-italic.fntdata"/><Relationship Id="rId10" Type="http://schemas.openxmlformats.org/officeDocument/2006/relationships/slide" Target="slides/slide5.xml"/><Relationship Id="rId32" Type="http://schemas.openxmlformats.org/officeDocument/2006/relationships/font" Target="fonts/UbuntuMedium-bold.fntdata"/><Relationship Id="rId13" Type="http://schemas.openxmlformats.org/officeDocument/2006/relationships/slide" Target="slides/slide8.xml"/><Relationship Id="rId35" Type="http://schemas.openxmlformats.org/officeDocument/2006/relationships/font" Target="fonts/Arvo-regular.fntdata"/><Relationship Id="rId12" Type="http://schemas.openxmlformats.org/officeDocument/2006/relationships/slide" Target="slides/slide7.xml"/><Relationship Id="rId34" Type="http://schemas.openxmlformats.org/officeDocument/2006/relationships/font" Target="fonts/Ubuntu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Arvo-italic.fntdata"/><Relationship Id="rId14" Type="http://schemas.openxmlformats.org/officeDocument/2006/relationships/slide" Target="slides/slide9.xml"/><Relationship Id="rId36" Type="http://schemas.openxmlformats.org/officeDocument/2006/relationships/font" Target="fonts/Arvo-bold.fntdata"/><Relationship Id="rId17" Type="http://schemas.openxmlformats.org/officeDocument/2006/relationships/slide" Target="slides/slide12.xml"/><Relationship Id="rId39" Type="http://schemas.openxmlformats.org/officeDocument/2006/relationships/font" Target="fonts/Bodoni-regular.fntdata"/><Relationship Id="rId16" Type="http://schemas.openxmlformats.org/officeDocument/2006/relationships/slide" Target="slides/slide11.xml"/><Relationship Id="rId38" Type="http://schemas.openxmlformats.org/officeDocument/2006/relationships/font" Target="fonts/Arv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56" name="Google Shape;456;p39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3" name="Google Shape;463;p40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469" name="Google Shape;469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70" name="Google Shape;470;p4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471" name="Google Shape;471;p4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77" name="Google Shape;477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42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480" name="Google Shape;480;p42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481" name="Google Shape;481;p42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482" name="Google Shape;482;p42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145405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89" name="Google Shape;489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>
            <p:ph idx="4294967295" type="body"/>
          </p:nvPr>
        </p:nvSpPr>
        <p:spPr>
          <a:xfrm>
            <a:off x="2560450" y="3003200"/>
            <a:ext cx="40230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